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33A95CA-7818-44C0-BDE5-B1392CB88D7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12C94B8-FA0D-40DC-8E0B-314853B3298E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95CA-7818-44C0-BDE5-B1392CB88D7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94B8-FA0D-40DC-8E0B-314853B329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95CA-7818-44C0-BDE5-B1392CB88D7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94B8-FA0D-40DC-8E0B-314853B329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95CA-7818-44C0-BDE5-B1392CB88D7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94B8-FA0D-40DC-8E0B-314853B329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95CA-7818-44C0-BDE5-B1392CB88D7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94B8-FA0D-40DC-8E0B-314853B329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95CA-7818-44C0-BDE5-B1392CB88D7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94B8-FA0D-40DC-8E0B-314853B3298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95CA-7818-44C0-BDE5-B1392CB88D7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94B8-FA0D-40DC-8E0B-314853B329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95CA-7818-44C0-BDE5-B1392CB88D7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94B8-FA0D-40DC-8E0B-314853B329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95CA-7818-44C0-BDE5-B1392CB88D7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94B8-FA0D-40DC-8E0B-314853B329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95CA-7818-44C0-BDE5-B1392CB88D7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94B8-FA0D-40DC-8E0B-314853B3298E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3A95CA-7818-44C0-BDE5-B1392CB88D7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94B8-FA0D-40DC-8E0B-314853B329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33A95CA-7818-44C0-BDE5-B1392CB88D7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12C94B8-FA0D-40DC-8E0B-314853B3298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24400" y="2971800"/>
            <a:ext cx="3313355" cy="1702160"/>
          </a:xfrm>
        </p:spPr>
        <p:txBody>
          <a:bodyPr/>
          <a:lstStyle/>
          <a:p>
            <a:r>
              <a:rPr lang="en-US" dirty="0" smtClean="0"/>
              <a:t>Krakow Ghetto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1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143000"/>
            <a:ext cx="3090863" cy="2028378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00600" y="609601"/>
            <a:ext cx="3304572" cy="685799"/>
          </a:xfrm>
        </p:spPr>
        <p:txBody>
          <a:bodyPr/>
          <a:lstStyle/>
          <a:p>
            <a:r>
              <a:rPr lang="en-US" dirty="0" smtClean="0"/>
              <a:t>Location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1447800"/>
            <a:ext cx="3298784" cy="4207098"/>
          </a:xfrm>
        </p:spPr>
        <p:txBody>
          <a:bodyPr/>
          <a:lstStyle/>
          <a:p>
            <a:r>
              <a:rPr lang="en-US" dirty="0" smtClean="0"/>
              <a:t>Krakow </a:t>
            </a:r>
            <a:r>
              <a:rPr lang="en-US" dirty="0"/>
              <a:t>Ghetto was one of five major, metropolitan Jewish ghettos created by </a:t>
            </a:r>
            <a:r>
              <a:rPr lang="en-US" b="1" dirty="0" smtClean="0"/>
              <a:t>Nazi </a:t>
            </a:r>
            <a:r>
              <a:rPr lang="en-US" dirty="0" smtClean="0"/>
              <a:t>Germany </a:t>
            </a:r>
            <a:r>
              <a:rPr lang="en-US" dirty="0"/>
              <a:t>in the new General Government </a:t>
            </a:r>
            <a:r>
              <a:rPr lang="en-US" dirty="0" smtClean="0"/>
              <a:t>territory </a:t>
            </a:r>
            <a:r>
              <a:rPr lang="en-US" dirty="0"/>
              <a:t>during the German </a:t>
            </a:r>
            <a:r>
              <a:rPr lang="en-US" dirty="0" smtClean="0"/>
              <a:t>attacked Poland </a:t>
            </a:r>
            <a:r>
              <a:rPr lang="en-US" dirty="0"/>
              <a:t>in </a:t>
            </a:r>
            <a:r>
              <a:rPr lang="en-US" u="sng" dirty="0" smtClean="0"/>
              <a:t>WWII</a:t>
            </a:r>
            <a:r>
              <a:rPr lang="en-US" dirty="0" smtClean="0"/>
              <a:t>. </a:t>
            </a:r>
            <a:endParaRPr lang="en-US" u="sng" dirty="0" smtClean="0"/>
          </a:p>
          <a:p>
            <a:r>
              <a:rPr lang="en-US" dirty="0" smtClean="0"/>
              <a:t>Everyone in this </a:t>
            </a:r>
            <a:r>
              <a:rPr lang="en-US" dirty="0"/>
              <a:t>Ghetto was </a:t>
            </a:r>
            <a:r>
              <a:rPr lang="en-US" dirty="0" smtClean="0"/>
              <a:t> killed between </a:t>
            </a:r>
            <a:r>
              <a:rPr lang="en-US" b="1" dirty="0" smtClean="0"/>
              <a:t>June 1942 </a:t>
            </a:r>
            <a:r>
              <a:rPr lang="en-US" dirty="0" smtClean="0"/>
              <a:t>and </a:t>
            </a:r>
            <a:r>
              <a:rPr lang="en-US" b="1" dirty="0" smtClean="0"/>
              <a:t>March 1943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They were </a:t>
            </a:r>
            <a:r>
              <a:rPr lang="en-US" dirty="0"/>
              <a:t>sent to</a:t>
            </a:r>
            <a:r>
              <a:rPr lang="en-US" u="sng" dirty="0"/>
              <a:t> Belzec extermination camp </a:t>
            </a:r>
            <a:r>
              <a:rPr lang="en-US" dirty="0" smtClean="0"/>
              <a:t>, </a:t>
            </a:r>
            <a:r>
              <a:rPr lang="en-US" u="sng" dirty="0" smtClean="0"/>
              <a:t>Płaszów </a:t>
            </a:r>
            <a:r>
              <a:rPr lang="en-US" u="sng" dirty="0"/>
              <a:t>labor </a:t>
            </a:r>
            <a:r>
              <a:rPr lang="en-US" u="sng" dirty="0" smtClean="0"/>
              <a:t>camp</a:t>
            </a:r>
            <a:r>
              <a:rPr lang="en-US" dirty="0" smtClean="0"/>
              <a:t>, and </a:t>
            </a:r>
            <a:r>
              <a:rPr lang="en-US" u="sng" dirty="0" smtClean="0"/>
              <a:t>Auschwitz </a:t>
            </a:r>
            <a:r>
              <a:rPr lang="en-US" u="sng" dirty="0"/>
              <a:t>concentration camp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98" y="3505200"/>
            <a:ext cx="3173861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03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0" y="1447800"/>
            <a:ext cx="3300984" cy="1219200"/>
          </a:xfrm>
        </p:spPr>
        <p:txBody>
          <a:bodyPr>
            <a:normAutofit/>
          </a:bodyPr>
          <a:lstStyle/>
          <a:p>
            <a:r>
              <a:rPr lang="en-US" dirty="0"/>
              <a:t>What were the Nazi </a:t>
            </a:r>
            <a:r>
              <a:rPr lang="en-US" dirty="0" smtClean="0"/>
              <a:t>ghettos</a:t>
            </a:r>
            <a:r>
              <a:rPr lang="en-US" dirty="0"/>
              <a:t>?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6" r="29526"/>
          <a:stretch>
            <a:fillRect/>
          </a:stretch>
        </p:blipFill>
        <p:spPr>
          <a:xfrm>
            <a:off x="1143000" y="1143000"/>
            <a:ext cx="3146314" cy="44958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3048000"/>
            <a:ext cx="3300573" cy="2604649"/>
          </a:xfrm>
        </p:spPr>
        <p:txBody>
          <a:bodyPr/>
          <a:lstStyle/>
          <a:p>
            <a:r>
              <a:rPr lang="en-US" dirty="0"/>
              <a:t>In Poland, Lithuania and some other </a:t>
            </a:r>
            <a:r>
              <a:rPr lang="en-US" dirty="0" smtClean="0"/>
              <a:t>areas, Jews </a:t>
            </a:r>
            <a:r>
              <a:rPr lang="en-US" dirty="0"/>
              <a:t>were put into ghettos while the Nazis decided what to do with </a:t>
            </a:r>
            <a:r>
              <a:rPr lang="en-US" dirty="0" smtClean="0"/>
              <a:t>them.</a:t>
            </a:r>
          </a:p>
          <a:p>
            <a:r>
              <a:rPr lang="en-US" dirty="0" smtClean="0"/>
              <a:t>Krakow </a:t>
            </a:r>
            <a:r>
              <a:rPr lang="en-US" dirty="0"/>
              <a:t>has always been regarded as the cultural </a:t>
            </a:r>
            <a:r>
              <a:rPr lang="en-US" dirty="0" smtClean="0"/>
              <a:t>center </a:t>
            </a:r>
            <a:r>
              <a:rPr lang="en-US" dirty="0"/>
              <a:t>of </a:t>
            </a:r>
            <a:r>
              <a:rPr lang="en-US" dirty="0" smtClean="0"/>
              <a:t>Poland.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865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134452" y="838200"/>
            <a:ext cx="3090440" cy="5150734"/>
          </a:xfrm>
        </p:spPr>
        <p:txBody>
          <a:bodyPr>
            <a:normAutofit/>
          </a:bodyPr>
          <a:lstStyle/>
          <a:p>
            <a:r>
              <a:rPr lang="en-US" sz="1600" b="1" dirty="0"/>
              <a:t>60,000–80,000</a:t>
            </a:r>
            <a:r>
              <a:rPr lang="en-US" sz="1600" dirty="0"/>
              <a:t> </a:t>
            </a:r>
            <a:r>
              <a:rPr lang="en-US" sz="1600" dirty="0" smtClean="0"/>
              <a:t>Jews </a:t>
            </a:r>
            <a:r>
              <a:rPr lang="en-US" sz="1600" dirty="0"/>
              <a:t>who had lived there since the 13th </a:t>
            </a:r>
            <a:r>
              <a:rPr lang="en-US" sz="1600" dirty="0" smtClean="0"/>
              <a:t>century. </a:t>
            </a:r>
          </a:p>
          <a:p>
            <a:r>
              <a:rPr lang="en-US" sz="1600" dirty="0"/>
              <a:t>In October 1939, the Nazis registered 68,482 Jews in </a:t>
            </a:r>
            <a:r>
              <a:rPr lang="en-US" sz="1600" dirty="0" smtClean="0"/>
              <a:t>Krakow.</a:t>
            </a:r>
            <a:endParaRPr lang="en-US" sz="1600" dirty="0"/>
          </a:p>
          <a:p>
            <a:r>
              <a:rPr lang="en-US" sz="1600" dirty="0" smtClean="0"/>
              <a:t>During June </a:t>
            </a:r>
            <a:r>
              <a:rPr lang="en-US" sz="1600" dirty="0"/>
              <a:t>1942 and March </a:t>
            </a:r>
            <a:r>
              <a:rPr lang="en-US" sz="1600" dirty="0" smtClean="0"/>
              <a:t>1943, about </a:t>
            </a:r>
            <a:r>
              <a:rPr lang="en-US" sz="1600" b="1" dirty="0"/>
              <a:t>4500</a:t>
            </a:r>
            <a:r>
              <a:rPr lang="en-US" sz="1600" dirty="0"/>
              <a:t> people were deported to the Belzec </a:t>
            </a:r>
            <a:r>
              <a:rPr lang="en-US" sz="1600" dirty="0" smtClean="0"/>
              <a:t>camp. Families are separated. </a:t>
            </a:r>
            <a:endParaRPr lang="en-US" sz="1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838200"/>
            <a:ext cx="3298784" cy="5105400"/>
          </a:xfrm>
        </p:spPr>
        <p:txBody>
          <a:bodyPr>
            <a:normAutofit/>
          </a:bodyPr>
          <a:lstStyle/>
          <a:p>
            <a:r>
              <a:rPr lang="en-US" dirty="0"/>
              <a:t>The liquidation of Krakow ghetto was </a:t>
            </a:r>
            <a:r>
              <a:rPr lang="en-US" dirty="0" smtClean="0"/>
              <a:t>where </a:t>
            </a:r>
            <a:r>
              <a:rPr lang="en-US" dirty="0"/>
              <a:t>the Nazi would round up all the </a:t>
            </a:r>
            <a:r>
              <a:rPr lang="en-US" u="sng" dirty="0"/>
              <a:t>Jews</a:t>
            </a:r>
            <a:r>
              <a:rPr lang="en-US" dirty="0"/>
              <a:t> from the ghetto in </a:t>
            </a:r>
            <a:r>
              <a:rPr lang="en-US" dirty="0" smtClean="0"/>
              <a:t>streets </a:t>
            </a:r>
            <a:r>
              <a:rPr lang="en-US" dirty="0"/>
              <a:t>and divided </a:t>
            </a:r>
            <a:r>
              <a:rPr lang="en-US" dirty="0" smtClean="0"/>
              <a:t>them in </a:t>
            </a:r>
            <a:r>
              <a:rPr lang="en-US" dirty="0"/>
              <a:t>two </a:t>
            </a:r>
            <a:r>
              <a:rPr lang="en-US" dirty="0" smtClean="0"/>
              <a:t>lines. The part of able </a:t>
            </a:r>
            <a:r>
              <a:rPr lang="en-US" dirty="0"/>
              <a:t>to work and </a:t>
            </a:r>
            <a:r>
              <a:rPr lang="en-US" dirty="0" smtClean="0"/>
              <a:t>useless. And then you </a:t>
            </a:r>
            <a:r>
              <a:rPr lang="en-US" dirty="0"/>
              <a:t>would be sent to a concentration camp were they would then squeeze all the possible hard labor or if </a:t>
            </a:r>
            <a:r>
              <a:rPr lang="en-US" dirty="0" smtClean="0"/>
              <a:t>they have to be sent </a:t>
            </a:r>
            <a:r>
              <a:rPr lang="en-US" dirty="0"/>
              <a:t>to a death camp were </a:t>
            </a:r>
            <a:r>
              <a:rPr lang="en-US" dirty="0" smtClean="0"/>
              <a:t>painful. If </a:t>
            </a:r>
            <a:r>
              <a:rPr lang="en-US" dirty="0"/>
              <a:t>anyone was to hide in the liquidation and to be found out they would be </a:t>
            </a:r>
            <a:r>
              <a:rPr lang="en-US" dirty="0" smtClean="0"/>
              <a:t>killed. any </a:t>
            </a:r>
            <a:r>
              <a:rPr lang="en-US" dirty="0"/>
              <a:t>accessory to this ''idea'' or others would be dragged along </a:t>
            </a:r>
            <a:r>
              <a:rPr lang="en-US" dirty="0" smtClean="0"/>
              <a:t>too.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3881651"/>
            <a:ext cx="2926080" cy="191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9720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87" r="30287"/>
          <a:stretch>
            <a:fillRect/>
          </a:stretch>
        </p:blipFill>
        <p:spPr>
          <a:xfrm>
            <a:off x="1170296" y="1143000"/>
            <a:ext cx="2949339" cy="21336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685800"/>
            <a:ext cx="3300573" cy="4966849"/>
          </a:xfrm>
        </p:spPr>
        <p:txBody>
          <a:bodyPr/>
          <a:lstStyle/>
          <a:p>
            <a:r>
              <a:rPr lang="en-US" dirty="0"/>
              <a:t>In April 1940, </a:t>
            </a:r>
            <a:r>
              <a:rPr lang="en-US" b="1" dirty="0"/>
              <a:t>Hans Frank </a:t>
            </a:r>
            <a:r>
              <a:rPr lang="en-US" dirty="0"/>
              <a:t>announced that Krakow should become the "cleanest" city in the </a:t>
            </a:r>
            <a:r>
              <a:rPr lang="en-US" dirty="0" smtClean="0"/>
              <a:t>General government </a:t>
            </a:r>
            <a:r>
              <a:rPr lang="en-US" dirty="0"/>
              <a:t>- that is, without </a:t>
            </a:r>
            <a:r>
              <a:rPr lang="en-US" dirty="0" smtClean="0"/>
              <a:t>Jews….</a:t>
            </a:r>
          </a:p>
          <a:p>
            <a:r>
              <a:rPr lang="en-US" dirty="0"/>
              <a:t>By 15 August 1940, many Jews had been resettled from </a:t>
            </a:r>
            <a:r>
              <a:rPr lang="en-US" dirty="0" smtClean="0"/>
              <a:t>Krakow.</a:t>
            </a:r>
          </a:p>
          <a:p>
            <a:r>
              <a:rPr lang="en-US" dirty="0"/>
              <a:t>By the end of March 1941, around 41,000 Jews in total had been resettled. </a:t>
            </a:r>
            <a:endParaRPr lang="en-US" dirty="0" smtClean="0"/>
          </a:p>
          <a:p>
            <a:r>
              <a:rPr lang="en-US" dirty="0"/>
              <a:t> around 4,500 Jews were deported to Belzec and approximately 600 were </a:t>
            </a:r>
            <a:r>
              <a:rPr lang="en-US" dirty="0" smtClean="0"/>
              <a:t>killed.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236" y="3581400"/>
            <a:ext cx="3009690" cy="190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9996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981200"/>
            <a:ext cx="3090863" cy="2878578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24400" y="762000"/>
            <a:ext cx="3304572" cy="1463153"/>
          </a:xfrm>
        </p:spPr>
        <p:txBody>
          <a:bodyPr/>
          <a:lstStyle/>
          <a:p>
            <a:r>
              <a:rPr lang="en-US" dirty="0" smtClean="0"/>
              <a:t>Krakow ghetto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209800"/>
            <a:ext cx="3298784" cy="3368898"/>
          </a:xfrm>
        </p:spPr>
        <p:txBody>
          <a:bodyPr/>
          <a:lstStyle/>
          <a:p>
            <a:r>
              <a:rPr lang="en-US" dirty="0" smtClean="0"/>
              <a:t>Krakow ghetto is one of those ghetto in Poland. There were more than one ghetto at that time. </a:t>
            </a:r>
          </a:p>
          <a:p>
            <a:r>
              <a:rPr lang="en-US" dirty="0"/>
              <a:t>This map shows all extermination camps </a:t>
            </a:r>
            <a:endParaRPr lang="en-US" dirty="0" smtClean="0"/>
          </a:p>
          <a:p>
            <a:r>
              <a:rPr lang="en-US" u="sng" dirty="0"/>
              <a:t>most major concentration camps</a:t>
            </a:r>
            <a:r>
              <a:rPr lang="en-US" dirty="0"/>
              <a:t>, </a:t>
            </a:r>
            <a:r>
              <a:rPr lang="en-US" u="sng" dirty="0"/>
              <a:t>labor camps, prison camps, ghettos</a:t>
            </a:r>
            <a:r>
              <a:rPr lang="en-US" dirty="0"/>
              <a:t>, </a:t>
            </a:r>
            <a:r>
              <a:rPr lang="en-US" u="sng" dirty="0"/>
              <a:t>major deportation routes </a:t>
            </a:r>
            <a:r>
              <a:rPr lang="en-US" dirty="0"/>
              <a:t>and </a:t>
            </a:r>
            <a:r>
              <a:rPr lang="en-US" u="sng" dirty="0"/>
              <a:t>major massacre sites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86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75" y="2326597"/>
            <a:ext cx="3090863" cy="2211155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1524000"/>
            <a:ext cx="3298784" cy="4130898"/>
          </a:xfrm>
        </p:spPr>
        <p:txBody>
          <a:bodyPr/>
          <a:lstStyle/>
          <a:p>
            <a:r>
              <a:rPr lang="en-US" dirty="0" smtClean="0"/>
              <a:t>March 1943</a:t>
            </a:r>
          </a:p>
          <a:p>
            <a:endParaRPr lang="en-US" dirty="0"/>
          </a:p>
          <a:p>
            <a:r>
              <a:rPr lang="en-US" dirty="0" smtClean="0"/>
              <a:t>Bundles </a:t>
            </a:r>
            <a:r>
              <a:rPr lang="en-US" dirty="0"/>
              <a:t>abandoned by Jewish deportees from the </a:t>
            </a:r>
            <a:r>
              <a:rPr lang="en-US" dirty="0" smtClean="0"/>
              <a:t>Krakow </a:t>
            </a:r>
            <a:r>
              <a:rPr lang="en-US" dirty="0"/>
              <a:t>Ghetto, </a:t>
            </a:r>
            <a:endParaRPr lang="en-US" dirty="0" smtClean="0"/>
          </a:p>
          <a:p>
            <a:r>
              <a:rPr lang="en-US" b="1" dirty="0" smtClean="0"/>
              <a:t>2,000 </a:t>
            </a:r>
            <a:r>
              <a:rPr lang="en-US" dirty="0"/>
              <a:t>Jews </a:t>
            </a:r>
            <a:r>
              <a:rPr lang="en-US" dirty="0" smtClean="0"/>
              <a:t> </a:t>
            </a:r>
            <a:r>
              <a:rPr lang="en-US" dirty="0"/>
              <a:t>were killed in the streets of the ghetto on those </a:t>
            </a:r>
            <a:r>
              <a:rPr lang="en-US" dirty="0" smtClean="0"/>
              <a:t>days. </a:t>
            </a:r>
          </a:p>
          <a:p>
            <a:r>
              <a:rPr lang="en-US" dirty="0"/>
              <a:t>Who remaining were sent to </a:t>
            </a:r>
            <a:r>
              <a:rPr lang="en-US" b="1" dirty="0" smtClean="0"/>
              <a:t>Auschwitz.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334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762000"/>
            <a:ext cx="3300984" cy="990600"/>
          </a:xfrm>
        </p:spPr>
        <p:txBody>
          <a:bodyPr/>
          <a:lstStyle/>
          <a:p>
            <a:r>
              <a:rPr lang="en-US" dirty="0" smtClean="0"/>
              <a:t>Memory 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2" r="28672"/>
          <a:stretch>
            <a:fillRect/>
          </a:stretch>
        </p:blipFill>
        <p:spPr>
          <a:xfrm>
            <a:off x="1066800" y="1066800"/>
            <a:ext cx="3197085" cy="4335405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057400"/>
            <a:ext cx="3300573" cy="3595249"/>
          </a:xfrm>
        </p:spPr>
        <p:txBody>
          <a:bodyPr/>
          <a:lstStyle/>
          <a:p>
            <a:r>
              <a:rPr lang="en-US" dirty="0" smtClean="0"/>
              <a:t>This picture is the memory of the Krakow ghetto. It is how does the place look now. </a:t>
            </a:r>
          </a:p>
          <a:p>
            <a:r>
              <a:rPr lang="en-US" dirty="0" smtClean="0"/>
              <a:t>The </a:t>
            </a:r>
            <a:r>
              <a:rPr lang="en-US" dirty="0"/>
              <a:t>steel chairs represents 1,000 victims.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975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end.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367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60</TotalTime>
  <Words>433</Words>
  <Application>Microsoft Office PowerPoint</Application>
  <PresentationFormat>On-screen Show (4:3)</PresentationFormat>
  <Paragraphs>29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Austin</vt:lpstr>
      <vt:lpstr>Krakow Ghetto </vt:lpstr>
      <vt:lpstr>Location </vt:lpstr>
      <vt:lpstr>What were the Nazi ghettos?</vt:lpstr>
      <vt:lpstr>PowerPoint Presentation</vt:lpstr>
      <vt:lpstr>PowerPoint Presentation</vt:lpstr>
      <vt:lpstr>Krakow ghetto </vt:lpstr>
      <vt:lpstr>PowerPoint Presentation</vt:lpstr>
      <vt:lpstr>Memory </vt:lpstr>
      <vt:lpstr>The end.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Krakow Ghetto </dc:title>
  <dc:creator>Windows User</dc:creator>
  <cp:lastModifiedBy>He, Chachi</cp:lastModifiedBy>
  <cp:revision>7</cp:revision>
  <dcterms:created xsi:type="dcterms:W3CDTF">2013-05-01T17:06:58Z</dcterms:created>
  <dcterms:modified xsi:type="dcterms:W3CDTF">2013-05-02T19:33:29Z</dcterms:modified>
</cp:coreProperties>
</file>